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017" r:id="rId3"/>
    <p:sldId id="1036" r:id="rId4"/>
    <p:sldId id="1028" r:id="rId5"/>
    <p:sldId id="1018" r:id="rId6"/>
    <p:sldId id="1020" r:id="rId7"/>
    <p:sldId id="1033" r:id="rId8"/>
    <p:sldId id="1030" r:id="rId9"/>
    <p:sldId id="1035" r:id="rId10"/>
    <p:sldId id="1031"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9984"/>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smtClean="0">
                <a:solidFill>
                  <a:srgbClr val="70AD47">
                    <a:lumMod val="75000"/>
                  </a:srgbClr>
                </a:solidFill>
                <a:ea typeface="楷体" panose="02010609060101010101" pitchFamily="49" charset="-122"/>
                <a:cs typeface="Times New Roman" panose="02020603050405020304" pitchFamily="18" charset="0"/>
              </a:rPr>
              <a:t>Module </a:t>
            </a:r>
            <a:r>
              <a:rPr lang="en-US" altLang="zh-CN" sz="6000" dirty="0">
                <a:solidFill>
                  <a:srgbClr val="70AD47">
                    <a:lumMod val="75000"/>
                  </a:srgbClr>
                </a:solidFill>
                <a:ea typeface="楷体" panose="02010609060101010101" pitchFamily="49" charset="-122"/>
                <a:cs typeface="Times New Roman" panose="02020603050405020304" pitchFamily="18" charset="0"/>
              </a:rPr>
              <a:t>9</a:t>
            </a:r>
          </a:p>
          <a:p>
            <a:pPr algn="ctr" eaLnBrk="1" fontAlgn="auto">
              <a:lnSpc>
                <a:spcPct val="150000"/>
              </a:lnSpc>
              <a:spcBef>
                <a:spcPts val="0"/>
              </a:spcBef>
              <a:spcAft>
                <a:spcPts val="0"/>
              </a:spcAft>
            </a:pPr>
            <a:r>
              <a:rPr lang="zh-CN" altLang="en-US" sz="4000" dirty="0">
                <a:solidFill>
                  <a:prstClr val="black"/>
                </a:solidFill>
                <a:cs typeface="Times New Roman" panose="02020603050405020304" pitchFamily="18" charset="0"/>
              </a:rPr>
              <a:t>听力专项提优</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910515C-C166-1BB6-BBF0-A5155E67C285}"/>
              </a:ext>
            </a:extLst>
          </p:cNvPr>
          <p:cNvSpPr>
            <a:spLocks noGrp="1"/>
          </p:cNvSpPr>
          <p:nvPr>
            <p:ph idx="1"/>
          </p:nvPr>
        </p:nvSpPr>
        <p:spPr>
          <a:xfrm>
            <a:off x="360854" y="1194942"/>
            <a:ext cx="11485848" cy="3242170"/>
          </a:xfrm>
        </p:spPr>
        <p:txBody>
          <a:bodyPr/>
          <a:lstStyle/>
          <a:p>
            <a:pPr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Kunming is a beautiful place. It’s in the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China, and it’s got a beautiful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there are lots of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lakes in Guilin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think we should go to all of these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That’s a good idea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7E65F501-CEBA-8C72-7CD5-90341E03CF17}"/>
              </a:ext>
            </a:extLst>
          </p:cNvPr>
          <p:cNvSpPr txBox="1"/>
          <p:nvPr/>
        </p:nvSpPr>
        <p:spPr>
          <a:xfrm>
            <a:off x="7625017" y="1332971"/>
            <a:ext cx="113448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south</a:t>
            </a:r>
            <a:endParaRPr lang="zh-CN" altLang="en-US"/>
          </a:p>
        </p:txBody>
      </p:sp>
      <p:sp>
        <p:nvSpPr>
          <p:cNvPr id="6" name="文本框 5">
            <a:extLst>
              <a:ext uri="{FF2B5EF4-FFF2-40B4-BE49-F238E27FC236}">
                <a16:creationId xmlns:a16="http://schemas.microsoft.com/office/drawing/2014/main" id="{B2F7F4D8-FAD0-76C5-5602-CEAE626C448B}"/>
              </a:ext>
            </a:extLst>
          </p:cNvPr>
          <p:cNvSpPr txBox="1"/>
          <p:nvPr/>
        </p:nvSpPr>
        <p:spPr>
          <a:xfrm>
            <a:off x="2513024" y="1976290"/>
            <a:ext cx="91788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lake</a:t>
            </a:r>
            <a:endParaRPr lang="zh-CN" altLang="en-US"/>
          </a:p>
        </p:txBody>
      </p:sp>
      <p:sp>
        <p:nvSpPr>
          <p:cNvPr id="8" name="文本框 7">
            <a:extLst>
              <a:ext uri="{FF2B5EF4-FFF2-40B4-BE49-F238E27FC236}">
                <a16:creationId xmlns:a16="http://schemas.microsoft.com/office/drawing/2014/main" id="{D79319CA-F3FB-FB8A-C617-81169BE1FD4D}"/>
              </a:ext>
            </a:extLst>
          </p:cNvPr>
          <p:cNvSpPr txBox="1"/>
          <p:nvPr/>
        </p:nvSpPr>
        <p:spPr>
          <a:xfrm>
            <a:off x="4853140" y="2608207"/>
            <a:ext cx="199800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mountains</a:t>
            </a:r>
            <a:endParaRPr lang="zh-CN" altLang="en-US"/>
          </a:p>
        </p:txBody>
      </p:sp>
      <p:sp>
        <p:nvSpPr>
          <p:cNvPr id="10" name="文本框 9">
            <a:extLst>
              <a:ext uri="{FF2B5EF4-FFF2-40B4-BE49-F238E27FC236}">
                <a16:creationId xmlns:a16="http://schemas.microsoft.com/office/drawing/2014/main" id="{3D206ECC-9B77-6D4B-C6C8-20EE081C6BD9}"/>
              </a:ext>
            </a:extLst>
          </p:cNvPr>
          <p:cNvSpPr txBox="1"/>
          <p:nvPr/>
        </p:nvSpPr>
        <p:spPr>
          <a:xfrm>
            <a:off x="7031310" y="3185160"/>
            <a:ext cx="136815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places</a:t>
            </a:r>
            <a:endParaRPr lang="zh-CN" altLang="en-US"/>
          </a:p>
        </p:txBody>
      </p:sp>
    </p:spTree>
    <p:extLst>
      <p:ext uri="{BB962C8B-B14F-4D97-AF65-F5344CB8AC3E}">
        <p14:creationId xmlns:p14="http://schemas.microsoft.com/office/powerpoint/2010/main" val="405953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C74580CD-95DB-E971-26B7-242ECFDEEFE0}"/>
              </a:ext>
            </a:extLst>
          </p:cNvPr>
          <p:cNvSpPr>
            <a:spLocks noGrp="1"/>
          </p:cNvSpPr>
          <p:nvPr>
            <p:ph idx="1"/>
          </p:nvPr>
        </p:nvSpPr>
        <p:spPr>
          <a:xfrm>
            <a:off x="360854" y="692696"/>
            <a:ext cx="11485848" cy="656846"/>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给下列图片排序。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ef254.jpg" descr="id:2147494812;FounderCES">
            <a:extLst>
              <a:ext uri="{FF2B5EF4-FFF2-40B4-BE49-F238E27FC236}">
                <a16:creationId xmlns:a16="http://schemas.microsoft.com/office/drawing/2014/main" id="{2F28B42A-0E5B-1C1A-6076-1BACFE26A1E3}"/>
              </a:ext>
            </a:extLst>
          </p:cNvPr>
          <p:cNvPicPr>
            <a:picLocks noChangeAspect="1"/>
          </p:cNvPicPr>
          <p:nvPr/>
        </p:nvPicPr>
        <p:blipFill>
          <a:blip r:embed="rId2"/>
          <a:stretch>
            <a:fillRect/>
          </a:stretch>
        </p:blipFill>
        <p:spPr>
          <a:xfrm>
            <a:off x="847464" y="4684080"/>
            <a:ext cx="10512627" cy="1786912"/>
          </a:xfrm>
          <a:prstGeom prst="rect">
            <a:avLst/>
          </a:prstGeom>
        </p:spPr>
      </p:pic>
      <p:sp>
        <p:nvSpPr>
          <p:cNvPr id="3" name="内容占位符 1">
            <a:extLst>
              <a:ext uri="{FF2B5EF4-FFF2-40B4-BE49-F238E27FC236}">
                <a16:creationId xmlns:a16="http://schemas.microsoft.com/office/drawing/2014/main" id="{75AC8D28-B2F8-5BAE-6C04-8C8031179667}"/>
              </a:ext>
            </a:extLst>
          </p:cNvPr>
          <p:cNvSpPr txBox="1">
            <a:spLocks/>
          </p:cNvSpPr>
          <p:nvPr/>
        </p:nvSpPr>
        <p:spPr bwMode="auto">
          <a:xfrm>
            <a:off x="360854" y="1395726"/>
            <a:ext cx="11485848" cy="3242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1. She wants to go shopping.</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2. Do you want to go to the park?</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3. Here’s the flag of the US.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4. Do you want to climb the Great Wall?</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5. What a beautiful dress</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E8D1E9A9-4D8D-8ABE-14B9-00689B2639A2}"/>
              </a:ext>
            </a:extLst>
          </p:cNvPr>
          <p:cNvSpPr txBox="1"/>
          <p:nvPr/>
        </p:nvSpPr>
        <p:spPr>
          <a:xfrm>
            <a:off x="1234094" y="6065864"/>
            <a:ext cx="460041"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5</a:t>
            </a:r>
            <a:endParaRPr lang="zh-CN" altLang="en-US"/>
          </a:p>
        </p:txBody>
      </p:sp>
      <p:sp>
        <p:nvSpPr>
          <p:cNvPr id="8" name="文本框 7">
            <a:extLst>
              <a:ext uri="{FF2B5EF4-FFF2-40B4-BE49-F238E27FC236}">
                <a16:creationId xmlns:a16="http://schemas.microsoft.com/office/drawing/2014/main" id="{D6B240AA-E60B-3F70-6860-A54615115D4C}"/>
              </a:ext>
            </a:extLst>
          </p:cNvPr>
          <p:cNvSpPr txBox="1"/>
          <p:nvPr/>
        </p:nvSpPr>
        <p:spPr>
          <a:xfrm>
            <a:off x="3167559" y="6070440"/>
            <a:ext cx="460041"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1</a:t>
            </a:r>
            <a:endParaRPr lang="zh-CN" altLang="en-US"/>
          </a:p>
        </p:txBody>
      </p:sp>
      <p:sp>
        <p:nvSpPr>
          <p:cNvPr id="10" name="文本框 9">
            <a:extLst>
              <a:ext uri="{FF2B5EF4-FFF2-40B4-BE49-F238E27FC236}">
                <a16:creationId xmlns:a16="http://schemas.microsoft.com/office/drawing/2014/main" id="{B0FFA074-4E0C-9902-F1D7-1C6383130892}"/>
              </a:ext>
            </a:extLst>
          </p:cNvPr>
          <p:cNvSpPr txBox="1"/>
          <p:nvPr/>
        </p:nvSpPr>
        <p:spPr>
          <a:xfrm>
            <a:off x="5611851" y="6061288"/>
            <a:ext cx="460041"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2</a:t>
            </a:r>
            <a:endParaRPr lang="zh-CN" altLang="en-US"/>
          </a:p>
        </p:txBody>
      </p:sp>
      <p:sp>
        <p:nvSpPr>
          <p:cNvPr id="12" name="文本框 11">
            <a:extLst>
              <a:ext uri="{FF2B5EF4-FFF2-40B4-BE49-F238E27FC236}">
                <a16:creationId xmlns:a16="http://schemas.microsoft.com/office/drawing/2014/main" id="{C352C4F3-6766-C4DD-003D-BF0F4A9CC17F}"/>
              </a:ext>
            </a:extLst>
          </p:cNvPr>
          <p:cNvSpPr txBox="1"/>
          <p:nvPr/>
        </p:nvSpPr>
        <p:spPr>
          <a:xfrm>
            <a:off x="8102542" y="6070424"/>
            <a:ext cx="460041"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4</a:t>
            </a:r>
            <a:endParaRPr lang="zh-CN" altLang="en-US"/>
          </a:p>
        </p:txBody>
      </p:sp>
      <p:sp>
        <p:nvSpPr>
          <p:cNvPr id="14" name="文本框 13">
            <a:extLst>
              <a:ext uri="{FF2B5EF4-FFF2-40B4-BE49-F238E27FC236}">
                <a16:creationId xmlns:a16="http://schemas.microsoft.com/office/drawing/2014/main" id="{62BAF83F-0394-9888-598E-C8B96CF6428A}"/>
              </a:ext>
            </a:extLst>
          </p:cNvPr>
          <p:cNvSpPr txBox="1"/>
          <p:nvPr/>
        </p:nvSpPr>
        <p:spPr>
          <a:xfrm>
            <a:off x="10387693" y="6070619"/>
            <a:ext cx="460041"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3</a:t>
            </a:r>
            <a:endParaRPr lang="zh-CN" altLang="en-US"/>
          </a:p>
        </p:txBody>
      </p:sp>
    </p:spTree>
    <p:extLst>
      <p:ext uri="{BB962C8B-B14F-4D97-AF65-F5344CB8AC3E}">
        <p14:creationId xmlns:p14="http://schemas.microsoft.com/office/powerpoint/2010/main" val="1742500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2"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70AB2-AE46-6401-B7D0-8435E4A1BCE2}"/>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A801CA47-3E72-78A3-1E20-D428FD0DCC0C}"/>
              </a:ext>
            </a:extLst>
          </p:cNvPr>
          <p:cNvSpPr>
            <a:spLocks noGrp="1"/>
          </p:cNvSpPr>
          <p:nvPr>
            <p:ph idx="1"/>
          </p:nvPr>
        </p:nvSpPr>
        <p:spPr>
          <a:xfrm>
            <a:off x="360854" y="1728057"/>
            <a:ext cx="11485848" cy="260019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选择合适的问句。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Where do you want to go?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When do you want to go?</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How did you go there?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517B345E-E9F4-51D5-C8E8-BC77A29A1A91}"/>
              </a:ext>
            </a:extLst>
          </p:cNvPr>
          <p:cNvSpPr txBox="1"/>
          <p:nvPr/>
        </p:nvSpPr>
        <p:spPr>
          <a:xfrm>
            <a:off x="694606" y="4279961"/>
            <a:ext cx="6094476" cy="661207"/>
          </a:xfrm>
          <a:prstGeom prst="rect">
            <a:avLst/>
          </a:prstGeom>
          <a:noFill/>
        </p:spPr>
        <p:txBody>
          <a:bodyPr wrap="square">
            <a:spAutoFit/>
          </a:bodyPr>
          <a:lstStyle/>
          <a:p>
            <a:pPr algn="just" hangingPunct="0">
              <a:lnSpc>
                <a:spcPct val="150000"/>
              </a:lnSpc>
            </a:pPr>
            <a:r>
              <a:rPr lang="en-US" altLang="zh-CN" sz="2800" b="1">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We went there by bike.</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5B768A6B-D0B6-EFFD-0193-79DFD8411231}"/>
              </a:ext>
            </a:extLst>
          </p:cNvPr>
          <p:cNvSpPr txBox="1"/>
          <p:nvPr/>
        </p:nvSpPr>
        <p:spPr>
          <a:xfrm>
            <a:off x="964350" y="2499077"/>
            <a:ext cx="59435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a:t>
            </a:r>
            <a:endParaRPr lang="zh-CN" altLang="en-US"/>
          </a:p>
        </p:txBody>
      </p:sp>
    </p:spTree>
    <p:extLst>
      <p:ext uri="{BB962C8B-B14F-4D97-AF65-F5344CB8AC3E}">
        <p14:creationId xmlns:p14="http://schemas.microsoft.com/office/powerpoint/2010/main" val="2386645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740A7-D8A5-8164-6C9E-EF4146CDD67D}"/>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E5B04563-722B-62B0-697C-5387C79017FC}"/>
              </a:ext>
            </a:extLst>
          </p:cNvPr>
          <p:cNvSpPr>
            <a:spLocks noGrp="1"/>
          </p:cNvSpPr>
          <p:nvPr>
            <p:ph idx="1"/>
          </p:nvPr>
        </p:nvSpPr>
        <p:spPr>
          <a:xfrm>
            <a:off x="360854" y="764704"/>
            <a:ext cx="11485848" cy="1953868"/>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Do you want to go inside?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Does she want to go inside?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Do they want to go inside?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6E2BFC94-DAD8-2823-E920-D4D76B3BA19F}"/>
              </a:ext>
            </a:extLst>
          </p:cNvPr>
          <p:cNvSpPr txBox="1"/>
          <p:nvPr/>
        </p:nvSpPr>
        <p:spPr>
          <a:xfrm>
            <a:off x="946062" y="884336"/>
            <a:ext cx="468624"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sp>
        <p:nvSpPr>
          <p:cNvPr id="7" name="文本框 6">
            <a:extLst>
              <a:ext uri="{FF2B5EF4-FFF2-40B4-BE49-F238E27FC236}">
                <a16:creationId xmlns:a16="http://schemas.microsoft.com/office/drawing/2014/main" id="{578F822A-30B0-1CC1-34D7-5CC4A5864ACD}"/>
              </a:ext>
            </a:extLst>
          </p:cNvPr>
          <p:cNvSpPr txBox="1"/>
          <p:nvPr/>
        </p:nvSpPr>
        <p:spPr>
          <a:xfrm>
            <a:off x="668318" y="2690480"/>
            <a:ext cx="6094476" cy="661207"/>
          </a:xfrm>
          <a:prstGeom prst="rect">
            <a:avLst/>
          </a:prstGeom>
          <a:noFill/>
        </p:spPr>
        <p:txBody>
          <a:bodyPr wrap="square">
            <a:spAutoFit/>
          </a:bodyPr>
          <a:lstStyle/>
          <a:p>
            <a:pPr algn="just" hangingPunct="0">
              <a:lnSpc>
                <a:spcPct val="150000"/>
              </a:lnSpc>
            </a:pPr>
            <a:r>
              <a:rPr lang="en-US" altLang="zh-CN" sz="2800" b="1">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Yes, I do.</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4">
            <a:extLst>
              <a:ext uri="{FF2B5EF4-FFF2-40B4-BE49-F238E27FC236}">
                <a16:creationId xmlns:a16="http://schemas.microsoft.com/office/drawing/2014/main" id="{B8965D59-A68B-0430-30C0-E9E977D40F8F}"/>
              </a:ext>
            </a:extLst>
          </p:cNvPr>
          <p:cNvSpPr txBox="1">
            <a:spLocks/>
          </p:cNvSpPr>
          <p:nvPr/>
        </p:nvSpPr>
        <p:spPr bwMode="auto">
          <a:xfrm>
            <a:off x="360854" y="3325311"/>
            <a:ext cx="11485848" cy="1953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How many students are there in your school?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How many classes are there in your school?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How many grades are there in your school?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A69E4342-5FEC-8CAC-97DA-A0CFAB33F8CC}"/>
              </a:ext>
            </a:extLst>
          </p:cNvPr>
          <p:cNvSpPr txBox="1"/>
          <p:nvPr/>
        </p:nvSpPr>
        <p:spPr>
          <a:xfrm>
            <a:off x="946062" y="3444943"/>
            <a:ext cx="468624"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sp>
        <p:nvSpPr>
          <p:cNvPr id="6" name="文本框 5">
            <a:extLst>
              <a:ext uri="{FF2B5EF4-FFF2-40B4-BE49-F238E27FC236}">
                <a16:creationId xmlns:a16="http://schemas.microsoft.com/office/drawing/2014/main" id="{D911683F-3AFD-64EB-1431-7BEE38C6D0DB}"/>
              </a:ext>
            </a:extLst>
          </p:cNvPr>
          <p:cNvSpPr txBox="1"/>
          <p:nvPr/>
        </p:nvSpPr>
        <p:spPr>
          <a:xfrm>
            <a:off x="576878" y="5235999"/>
            <a:ext cx="10486880" cy="661207"/>
          </a:xfrm>
          <a:prstGeom prst="rect">
            <a:avLst/>
          </a:prstGeom>
          <a:noFill/>
        </p:spPr>
        <p:txBody>
          <a:bodyPr wrap="square">
            <a:spAutoFit/>
          </a:bodyPr>
          <a:lstStyle/>
          <a:p>
            <a:pPr algn="just" hangingPunct="0">
              <a:lnSpc>
                <a:spcPct val="150000"/>
              </a:lnSpc>
            </a:pPr>
            <a:r>
              <a:rPr lang="en-US" altLang="zh-CN" sz="2800" b="1">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There are about three hundred students in our school.</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63264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4"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5E002-45C4-D320-FFBB-0C57A1C0A62C}"/>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A9FFF7C6-0D4D-F0B2-6CFB-A9AFD3461C3B}"/>
              </a:ext>
            </a:extLst>
          </p:cNvPr>
          <p:cNvSpPr>
            <a:spLocks noGrp="1"/>
          </p:cNvSpPr>
          <p:nvPr>
            <p:ph idx="1"/>
          </p:nvPr>
        </p:nvSpPr>
        <p:spPr>
          <a:xfrm>
            <a:off x="360854" y="836712"/>
            <a:ext cx="11485848" cy="1953868"/>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Can you tell me more about your family?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Can I come in?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Do you want another cup of coffee?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17DDBF2B-31AD-E11B-085A-D8C73D228E1A}"/>
              </a:ext>
            </a:extLst>
          </p:cNvPr>
          <p:cNvSpPr txBox="1"/>
          <p:nvPr/>
        </p:nvSpPr>
        <p:spPr>
          <a:xfrm>
            <a:off x="964350" y="956344"/>
            <a:ext cx="522344"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a:t>
            </a:r>
            <a:endParaRPr lang="zh-CN" altLang="en-US"/>
          </a:p>
        </p:txBody>
      </p:sp>
      <p:sp>
        <p:nvSpPr>
          <p:cNvPr id="6" name="文本框 5">
            <a:extLst>
              <a:ext uri="{FF2B5EF4-FFF2-40B4-BE49-F238E27FC236}">
                <a16:creationId xmlns:a16="http://schemas.microsoft.com/office/drawing/2014/main" id="{82083898-AC29-0035-4A1C-501A4A154630}"/>
              </a:ext>
            </a:extLst>
          </p:cNvPr>
          <p:cNvSpPr txBox="1"/>
          <p:nvPr/>
        </p:nvSpPr>
        <p:spPr>
          <a:xfrm>
            <a:off x="631563" y="2747470"/>
            <a:ext cx="6096000" cy="523220"/>
          </a:xfrm>
          <a:prstGeom prst="rect">
            <a:avLst/>
          </a:prstGeom>
          <a:noFill/>
        </p:spPr>
        <p:txBody>
          <a:bodyPr wrap="square">
            <a:spAutoFit/>
          </a:bodyPr>
          <a:lstStyle/>
          <a:p>
            <a:r>
              <a:rPr lang="en-US" altLang="zh-CN" sz="2800" b="1">
                <a:solidFill>
                  <a:srgbClr val="ED028C"/>
                </a:solidFill>
                <a:effectLst/>
                <a:latin typeface="Times New Roman" panose="02020603050405020304" pitchFamily="18" charset="0"/>
                <a:ea typeface="宋体" panose="02010600030101010101" pitchFamily="2" charset="-122"/>
              </a:rPr>
              <a:t>No, thanks.</a:t>
            </a:r>
            <a:endParaRPr lang="zh-CN" altLang="en-US"/>
          </a:p>
        </p:txBody>
      </p:sp>
      <p:sp>
        <p:nvSpPr>
          <p:cNvPr id="3" name="内容占位符 1">
            <a:extLst>
              <a:ext uri="{FF2B5EF4-FFF2-40B4-BE49-F238E27FC236}">
                <a16:creationId xmlns:a16="http://schemas.microsoft.com/office/drawing/2014/main" id="{31D405BF-F196-6DCE-CD97-3E2F2FCC2E2B}"/>
              </a:ext>
            </a:extLst>
          </p:cNvPr>
          <p:cNvSpPr txBox="1">
            <a:spLocks/>
          </p:cNvSpPr>
          <p:nvPr/>
        </p:nvSpPr>
        <p:spPr bwMode="auto">
          <a:xfrm>
            <a:off x="360854" y="3201248"/>
            <a:ext cx="11485848" cy="1953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Who are they?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What is it?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How do you feel now?</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BA1AAE3E-3A17-6924-0EDC-49E7E2924739}"/>
              </a:ext>
            </a:extLst>
          </p:cNvPr>
          <p:cNvSpPr txBox="1"/>
          <p:nvPr/>
        </p:nvSpPr>
        <p:spPr>
          <a:xfrm>
            <a:off x="973494" y="3311736"/>
            <a:ext cx="44119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
        <p:nvSpPr>
          <p:cNvPr id="7" name="文本框 6">
            <a:extLst>
              <a:ext uri="{FF2B5EF4-FFF2-40B4-BE49-F238E27FC236}">
                <a16:creationId xmlns:a16="http://schemas.microsoft.com/office/drawing/2014/main" id="{B455DF26-6AC1-0F75-562D-DF4656A5DFD2}"/>
              </a:ext>
            </a:extLst>
          </p:cNvPr>
          <p:cNvSpPr txBox="1"/>
          <p:nvPr/>
        </p:nvSpPr>
        <p:spPr>
          <a:xfrm>
            <a:off x="613345" y="5120971"/>
            <a:ext cx="6096000" cy="661207"/>
          </a:xfrm>
          <a:prstGeom prst="rect">
            <a:avLst/>
          </a:prstGeom>
          <a:noFill/>
        </p:spPr>
        <p:txBody>
          <a:bodyPr wrap="square">
            <a:spAutoFit/>
          </a:bodyPr>
          <a:lstStyle/>
          <a:p>
            <a:pPr algn="just" hangingPunct="0">
              <a:lnSpc>
                <a:spcPct val="150000"/>
              </a:lnSpc>
            </a:pPr>
            <a:r>
              <a:rPr lang="en-US" altLang="zh-CN" sz="2800" b="1">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It’s a train.</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0329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D9C9681-E41E-FF65-1CC2-4F172FDB1436}"/>
              </a:ext>
            </a:extLst>
          </p:cNvPr>
          <p:cNvSpPr>
            <a:spLocks noGrp="1"/>
          </p:cNvSpPr>
          <p:nvPr>
            <p:ph idx="1"/>
          </p:nvPr>
        </p:nvSpPr>
        <p:spPr>
          <a:xfrm>
            <a:off x="360854" y="1139984"/>
            <a:ext cx="11485848" cy="656846"/>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判断下列句子正</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a:extLst>
              <a:ext uri="{FF2B5EF4-FFF2-40B4-BE49-F238E27FC236}">
                <a16:creationId xmlns:a16="http://schemas.microsoft.com/office/drawing/2014/main" id="{CFF94E3E-13FB-3E38-CA21-2E2E4EE471E9}"/>
              </a:ext>
            </a:extLst>
          </p:cNvPr>
          <p:cNvSpPr txBox="1">
            <a:spLocks/>
          </p:cNvSpPr>
          <p:nvPr/>
        </p:nvSpPr>
        <p:spPr bwMode="auto">
          <a:xfrm>
            <a:off x="360854" y="1766646"/>
            <a:ext cx="11485848" cy="324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Tomorrow is Sunday.It will be sunny and cool.Lisa wants to go on a picnic with Linda.Andy wants to play football with Tim.Lucy wants to go shopping with her mother.Lily wants to stay at home.She wants to listen to music and read stories.Amy wants to visit her grandparents.They live in London.</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279303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C30C8A-2BEF-725A-2E83-5BA5B09C897B}"/>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4CB386E8-0464-4D10-9406-551C35A6E5FC}"/>
              </a:ext>
            </a:extLst>
          </p:cNvPr>
          <p:cNvSpPr>
            <a:spLocks noGrp="1"/>
          </p:cNvSpPr>
          <p:nvPr>
            <p:ph idx="1"/>
          </p:nvPr>
        </p:nvSpPr>
        <p:spPr>
          <a:xfrm>
            <a:off x="360854" y="1626990"/>
            <a:ext cx="11485848" cy="3242170"/>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 is Friday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Andy wants to play football with Tim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Lucy wants to go shopping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Lily doesn’t want to stay at home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Amy’s grandparents live in London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1A29BDD1-B3BC-9EAB-8840-FEFE4568853C}"/>
              </a:ext>
            </a:extLst>
          </p:cNvPr>
          <p:cNvSpPr txBox="1"/>
          <p:nvPr/>
        </p:nvSpPr>
        <p:spPr>
          <a:xfrm>
            <a:off x="991315" y="1736956"/>
            <a:ext cx="423371"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F</a:t>
            </a:r>
            <a:endParaRPr lang="zh-CN" altLang="en-US"/>
          </a:p>
        </p:txBody>
      </p:sp>
      <p:sp>
        <p:nvSpPr>
          <p:cNvPr id="6" name="文本框 5">
            <a:extLst>
              <a:ext uri="{FF2B5EF4-FFF2-40B4-BE49-F238E27FC236}">
                <a16:creationId xmlns:a16="http://schemas.microsoft.com/office/drawing/2014/main" id="{0087F24D-0FA0-40CD-5E6E-13369492F4F1}"/>
              </a:ext>
            </a:extLst>
          </p:cNvPr>
          <p:cNvSpPr txBox="1"/>
          <p:nvPr/>
        </p:nvSpPr>
        <p:spPr>
          <a:xfrm>
            <a:off x="973385" y="2381138"/>
            <a:ext cx="423371"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T</a:t>
            </a:r>
            <a:endParaRPr lang="zh-CN" altLang="en-US"/>
          </a:p>
        </p:txBody>
      </p:sp>
      <p:sp>
        <p:nvSpPr>
          <p:cNvPr id="7" name="文本框 6">
            <a:extLst>
              <a:ext uri="{FF2B5EF4-FFF2-40B4-BE49-F238E27FC236}">
                <a16:creationId xmlns:a16="http://schemas.microsoft.com/office/drawing/2014/main" id="{CAD79E54-BFE2-031C-3D52-D761E11F55D8}"/>
              </a:ext>
            </a:extLst>
          </p:cNvPr>
          <p:cNvSpPr txBox="1"/>
          <p:nvPr/>
        </p:nvSpPr>
        <p:spPr>
          <a:xfrm>
            <a:off x="964708" y="3031866"/>
            <a:ext cx="423371"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T</a:t>
            </a:r>
            <a:endParaRPr lang="zh-CN" altLang="en-US"/>
          </a:p>
        </p:txBody>
      </p:sp>
      <p:sp>
        <p:nvSpPr>
          <p:cNvPr id="8" name="文本框 7">
            <a:extLst>
              <a:ext uri="{FF2B5EF4-FFF2-40B4-BE49-F238E27FC236}">
                <a16:creationId xmlns:a16="http://schemas.microsoft.com/office/drawing/2014/main" id="{A141B5D6-9D71-521E-F913-6F19F76B32B6}"/>
              </a:ext>
            </a:extLst>
          </p:cNvPr>
          <p:cNvSpPr txBox="1"/>
          <p:nvPr/>
        </p:nvSpPr>
        <p:spPr>
          <a:xfrm>
            <a:off x="982638" y="3667628"/>
            <a:ext cx="423371"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F</a:t>
            </a:r>
            <a:endParaRPr lang="zh-CN" altLang="en-US"/>
          </a:p>
        </p:txBody>
      </p:sp>
      <p:sp>
        <p:nvSpPr>
          <p:cNvPr id="9" name="文本框 8">
            <a:extLst>
              <a:ext uri="{FF2B5EF4-FFF2-40B4-BE49-F238E27FC236}">
                <a16:creationId xmlns:a16="http://schemas.microsoft.com/office/drawing/2014/main" id="{3E953A6E-7BDF-1452-DD76-FC8223AFD251}"/>
              </a:ext>
            </a:extLst>
          </p:cNvPr>
          <p:cNvSpPr txBox="1"/>
          <p:nvPr/>
        </p:nvSpPr>
        <p:spPr>
          <a:xfrm>
            <a:off x="973673" y="4329291"/>
            <a:ext cx="423371"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T</a:t>
            </a:r>
            <a:endParaRPr lang="zh-CN" altLang="en-US"/>
          </a:p>
        </p:txBody>
      </p:sp>
    </p:spTree>
    <p:extLst>
      <p:ext uri="{BB962C8B-B14F-4D97-AF65-F5344CB8AC3E}">
        <p14:creationId xmlns:p14="http://schemas.microsoft.com/office/powerpoint/2010/main" val="2784001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8A07B69-BCCF-CE63-D158-5F10F1E519F1}"/>
              </a:ext>
            </a:extLst>
          </p:cNvPr>
          <p:cNvSpPr>
            <a:spLocks noGrp="1"/>
          </p:cNvSpPr>
          <p:nvPr>
            <p:ph idx="1"/>
          </p:nvPr>
        </p:nvSpPr>
        <p:spPr>
          <a:xfrm>
            <a:off x="360854" y="744586"/>
            <a:ext cx="11485848" cy="520848"/>
          </a:xfrm>
        </p:spPr>
        <p:txBody>
          <a:bodyPr/>
          <a:lstStyle/>
          <a:p>
            <a:pPr hangingPunct="0">
              <a:lnSpc>
                <a:spcPct val="130000"/>
              </a:lnSpc>
              <a:tabLst>
                <a:tab pos="4231005" algn="l"/>
                <a:tab pos="8191500" algn="l"/>
              </a:tabLst>
            </a:pPr>
            <a:r>
              <a:rPr lang="zh-CN" altLang="zh-CN" sz="24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听录音</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4">
            <a:extLst>
              <a:ext uri="{FF2B5EF4-FFF2-40B4-BE49-F238E27FC236}">
                <a16:creationId xmlns:a16="http://schemas.microsoft.com/office/drawing/2014/main" id="{284B6376-F82E-5643-7A7B-22B72904EE0A}"/>
              </a:ext>
            </a:extLst>
          </p:cNvPr>
          <p:cNvSpPr txBox="1">
            <a:spLocks/>
          </p:cNvSpPr>
          <p:nvPr/>
        </p:nvSpPr>
        <p:spPr bwMode="auto">
          <a:xfrm>
            <a:off x="360854" y="1222265"/>
            <a:ext cx="11485848" cy="4842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pP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M1</a:t>
            </a:r>
            <a:r>
              <a:rPr lang="zh-CN"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There are </a:t>
            </a:r>
            <a:r>
              <a:rPr lang="en-US" altLang="zh-CN" sz="2400" b="1" u="sng">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lots</a:t>
            </a: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of beautiful places to go in China.</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pP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M2</a:t>
            </a:r>
            <a:r>
              <a:rPr lang="zh-CN"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 want to go to Beijing.Beijing is very big and very </a:t>
            </a:r>
            <a:r>
              <a:rPr lang="en-US" altLang="zh-CN" sz="2400" b="1" u="sng">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famous</a:t>
            </a: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pP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W1</a:t>
            </a:r>
            <a:r>
              <a:rPr lang="zh-CN"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 want to go to Hong Kong.It’s big too, and there are lots of tall </a:t>
            </a:r>
            <a:r>
              <a:rPr lang="en-US" altLang="zh-CN" sz="2400" b="1" u="sng">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buildings</a:t>
            </a: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852488" indent="-852488" eaLnBrk="1" hangingPunct="0">
              <a:lnSpc>
                <a:spcPct val="130000"/>
              </a:lnSpc>
            </a:pP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W2</a:t>
            </a:r>
            <a:r>
              <a:rPr lang="zh-CN"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There </a:t>
            </a:r>
            <a:r>
              <a:rPr lang="en-US" altLang="zh-CN" sz="2400" b="1" u="sng">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are</a:t>
            </a: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lots of shops in Hong Kong too.But I also want to </a:t>
            </a:r>
            <a:r>
              <a:rPr lang="en-US" altLang="zh-CN" sz="2400" b="1" u="sng">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go</a:t>
            </a: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to Harbin.Harbin is very </a:t>
            </a:r>
            <a:r>
              <a:rPr lang="en-US" altLang="zh-CN" sz="2400" b="1" u="sng">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cold</a:t>
            </a: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in winter, but the snow is very beautiful.</a:t>
            </a:r>
            <a:endParaRPr lang="en-US" altLang="zh-CN" sz="24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852488" indent="-852488" hangingPunct="0">
              <a:lnSpc>
                <a:spcPct val="130000"/>
              </a:lnSpc>
            </a:pP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M1</a:t>
            </a:r>
            <a:r>
              <a:rPr lang="zh-CN"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Kunming is a beautiful place.It’s in the </a:t>
            </a:r>
            <a:r>
              <a:rPr lang="en-US" altLang="zh-CN" sz="2400" b="1" u="sng">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south</a:t>
            </a: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of China, and it’s got a beautiful </a:t>
            </a:r>
            <a:r>
              <a:rPr lang="en-US" altLang="zh-CN" sz="2400" b="1" u="sng">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lake</a:t>
            </a: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pP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W1</a:t>
            </a:r>
            <a:r>
              <a:rPr lang="zh-CN"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And there are lots of </a:t>
            </a:r>
            <a:r>
              <a:rPr lang="en-US" altLang="zh-CN" sz="2400" b="1" u="sng">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mountains</a:t>
            </a: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and lakes in Guilin.</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pP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M2</a:t>
            </a:r>
            <a:r>
              <a:rPr lang="zh-CN"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 think we should go to all of these </a:t>
            </a:r>
            <a:r>
              <a:rPr lang="en-US" altLang="zh-CN" sz="2400" b="1" u="sng">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places</a:t>
            </a: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pP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W2</a:t>
            </a:r>
            <a:r>
              <a:rPr lang="zh-CN"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That’s a good idea.</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209527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24DDB-E1F9-7A27-B051-E3FFD6475FC4}"/>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2B9491BF-CD3A-DEBE-5886-BA0CF76372A8}"/>
              </a:ext>
            </a:extLst>
          </p:cNvPr>
          <p:cNvSpPr>
            <a:spLocks noGrp="1"/>
          </p:cNvSpPr>
          <p:nvPr>
            <p:ph idx="1"/>
          </p:nvPr>
        </p:nvSpPr>
        <p:spPr>
          <a:xfrm>
            <a:off x="360854" y="980728"/>
            <a:ext cx="11485848" cy="4534831"/>
          </a:xfrm>
        </p:spPr>
        <p:txBody>
          <a:bodyPr/>
          <a:lstStyle/>
          <a:p>
            <a:pPr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beautiful places to go in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want to go to Beijing. Beijing is very big and very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want to go to Hong Kong. It’s big too, and there are lots of tall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lots of shops in Hong Kong too. But I also want to </a:t>
            </a:r>
          </a:p>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Harbin. Harbin is very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winter, but the snow is very beautiful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9337E5CE-9127-52B1-82C0-E8C5920CF8E8}"/>
              </a:ext>
            </a:extLst>
          </p:cNvPr>
          <p:cNvSpPr txBox="1"/>
          <p:nvPr/>
        </p:nvSpPr>
        <p:spPr>
          <a:xfrm>
            <a:off x="3395050" y="1126119"/>
            <a:ext cx="1338674"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lots</a:t>
            </a:r>
            <a:endParaRPr lang="zh-CN" altLang="en-US"/>
          </a:p>
        </p:txBody>
      </p:sp>
      <p:sp>
        <p:nvSpPr>
          <p:cNvPr id="6" name="文本框 5">
            <a:extLst>
              <a:ext uri="{FF2B5EF4-FFF2-40B4-BE49-F238E27FC236}">
                <a16:creationId xmlns:a16="http://schemas.microsoft.com/office/drawing/2014/main" id="{1DF71008-E1BA-6792-3D81-9787DCFDFDCA}"/>
              </a:ext>
            </a:extLst>
          </p:cNvPr>
          <p:cNvSpPr txBox="1"/>
          <p:nvPr/>
        </p:nvSpPr>
        <p:spPr>
          <a:xfrm>
            <a:off x="9317636" y="1756261"/>
            <a:ext cx="1338674"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famous</a:t>
            </a:r>
            <a:endParaRPr lang="zh-CN" altLang="en-US"/>
          </a:p>
        </p:txBody>
      </p:sp>
      <p:sp>
        <p:nvSpPr>
          <p:cNvPr id="8" name="文本框 7">
            <a:extLst>
              <a:ext uri="{FF2B5EF4-FFF2-40B4-BE49-F238E27FC236}">
                <a16:creationId xmlns:a16="http://schemas.microsoft.com/office/drawing/2014/main" id="{D06E0006-D88F-E9F8-76E1-DD994D966B1E}"/>
              </a:ext>
            </a:extLst>
          </p:cNvPr>
          <p:cNvSpPr txBox="1"/>
          <p:nvPr/>
        </p:nvSpPr>
        <p:spPr>
          <a:xfrm>
            <a:off x="802762" y="2965458"/>
            <a:ext cx="1692044"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buildings</a:t>
            </a:r>
            <a:endParaRPr lang="zh-CN" altLang="en-US"/>
          </a:p>
        </p:txBody>
      </p:sp>
      <p:sp>
        <p:nvSpPr>
          <p:cNvPr id="10" name="文本框 9">
            <a:extLst>
              <a:ext uri="{FF2B5EF4-FFF2-40B4-BE49-F238E27FC236}">
                <a16:creationId xmlns:a16="http://schemas.microsoft.com/office/drawing/2014/main" id="{CDE3C0F1-B57D-A3F1-4868-5D1AE5D9C5ED}"/>
              </a:ext>
            </a:extLst>
          </p:cNvPr>
          <p:cNvSpPr txBox="1"/>
          <p:nvPr/>
        </p:nvSpPr>
        <p:spPr>
          <a:xfrm>
            <a:off x="3214886" y="3677506"/>
            <a:ext cx="97225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are</a:t>
            </a:r>
            <a:endParaRPr lang="zh-CN" altLang="en-US"/>
          </a:p>
        </p:txBody>
      </p:sp>
      <p:sp>
        <p:nvSpPr>
          <p:cNvPr id="12" name="文本框 11">
            <a:extLst>
              <a:ext uri="{FF2B5EF4-FFF2-40B4-BE49-F238E27FC236}">
                <a16:creationId xmlns:a16="http://schemas.microsoft.com/office/drawing/2014/main" id="{948D9380-9100-43DA-A1C9-B1128A893B9D}"/>
              </a:ext>
            </a:extLst>
          </p:cNvPr>
          <p:cNvSpPr txBox="1"/>
          <p:nvPr/>
        </p:nvSpPr>
        <p:spPr>
          <a:xfrm>
            <a:off x="901665" y="4257548"/>
            <a:ext cx="576064"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go</a:t>
            </a:r>
            <a:endParaRPr lang="zh-CN" altLang="en-US"/>
          </a:p>
        </p:txBody>
      </p:sp>
      <p:sp>
        <p:nvSpPr>
          <p:cNvPr id="14" name="文本框 13">
            <a:extLst>
              <a:ext uri="{FF2B5EF4-FFF2-40B4-BE49-F238E27FC236}">
                <a16:creationId xmlns:a16="http://schemas.microsoft.com/office/drawing/2014/main" id="{1A9E2C9B-0E09-0024-FDE6-391F9604F7B8}"/>
              </a:ext>
            </a:extLst>
          </p:cNvPr>
          <p:cNvSpPr txBox="1"/>
          <p:nvPr/>
        </p:nvSpPr>
        <p:spPr>
          <a:xfrm>
            <a:off x="6059792" y="4329157"/>
            <a:ext cx="971518"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cold</a:t>
            </a:r>
            <a:endParaRPr lang="zh-CN" altLang="en-US"/>
          </a:p>
        </p:txBody>
      </p:sp>
    </p:spTree>
    <p:extLst>
      <p:ext uri="{BB962C8B-B14F-4D97-AF65-F5344CB8AC3E}">
        <p14:creationId xmlns:p14="http://schemas.microsoft.com/office/powerpoint/2010/main" val="3751722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p:bldP spid="1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TotalTime>
  <Words>329</Words>
  <Application>Microsoft Office PowerPoint</Application>
  <PresentationFormat>自定义</PresentationFormat>
  <Paragraphs>79</Paragraphs>
  <Slides>10</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10</vt:i4>
      </vt:variant>
    </vt:vector>
  </HeadingPairs>
  <TitlesOfParts>
    <vt:vector size="17"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word</cp:lastModifiedBy>
  <cp:revision>366</cp:revision>
  <dcterms:created xsi:type="dcterms:W3CDTF">2020-11-06T05:24:00Z</dcterms:created>
  <dcterms:modified xsi:type="dcterms:W3CDTF">2025-06-10T09:37:11Z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